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337" r:id="rId4"/>
    <p:sldId id="342" r:id="rId5"/>
    <p:sldId id="32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43" r:id="rId15"/>
    <p:sldId id="310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4" r:id="rId25"/>
    <p:sldId id="331" r:id="rId26"/>
    <p:sldId id="332" r:id="rId27"/>
    <p:sldId id="333" r:id="rId28"/>
    <p:sldId id="338" r:id="rId29"/>
    <p:sldId id="336" r:id="rId30"/>
    <p:sldId id="344" r:id="rId31"/>
    <p:sldId id="311" r:id="rId32"/>
    <p:sldId id="340" r:id="rId33"/>
    <p:sldId id="312" r:id="rId34"/>
    <p:sldId id="313" r:id="rId35"/>
    <p:sldId id="314" r:id="rId36"/>
    <p:sldId id="341" r:id="rId37"/>
    <p:sldId id="317" r:id="rId38"/>
    <p:sldId id="318" r:id="rId39"/>
    <p:sldId id="345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8D2"/>
    <a:srgbClr val="CBC2A0"/>
    <a:srgbClr val="BEB593"/>
    <a:srgbClr val="E0D8BB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545" autoAdjust="0"/>
    <p:restoredTop sz="50000"/>
  </p:normalViewPr>
  <p:slideViewPr>
    <p:cSldViewPr snapToGrid="0" snapToObjects="1">
      <p:cViewPr varScale="1">
        <p:scale>
          <a:sx n="150" d="100"/>
          <a:sy n="150" d="100"/>
        </p:scale>
        <p:origin x="13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2571" cy="2116773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830" y="771768"/>
            <a:ext cx="5467207" cy="6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214" y="2302425"/>
            <a:ext cx="8458200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4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2214" y="3593353"/>
            <a:ext cx="8458200" cy="91888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None/>
              <a:defRPr sz="3200" kern="1200" baseline="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8376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Ver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-1"/>
            <a:ext cx="4571999" cy="5143501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2"/>
          <p:cNvSpPr>
            <a:spLocks noGrp="1"/>
          </p:cNvSpPr>
          <p:nvPr>
            <p:ph type="pic" idx="10"/>
          </p:nvPr>
        </p:nvSpPr>
        <p:spPr>
          <a:xfrm>
            <a:off x="4864608" y="264907"/>
            <a:ext cx="3936492" cy="458931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effectLst>
            <a:outerShdw blurRad="50800" dir="2700000" algn="tl" rotWithShape="0">
              <a:sysClr val="window" lastClr="FFFFFF">
                <a:alpha val="40000"/>
              </a:sys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Calisto MT"/>
                <a:ea typeface="+mn-ea"/>
                <a:cs typeface="Calisto M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Calisto MT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63500" dir="2700000" algn="tl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Calisto MT"/>
                <a:ea typeface="+mn-ea"/>
                <a:cs typeface="+mn-cs"/>
              </a:rPr>
              <a:t>Click icon to add picture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63500" dir="2700000" algn="tl" rotWithShape="0">
                  <a:sysClr val="window" lastClr="FFFFFF">
                    <a:alpha val="40000"/>
                  </a:sysClr>
                </a:outerShdw>
              </a:effectLst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1752" y="725982"/>
            <a:ext cx="3962400" cy="1552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200" kern="1200" dirty="0">
                <a:solidFill>
                  <a:schemeClr val="bg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ADD title</a:t>
            </a:r>
            <a:endParaRPr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1752" y="2278945"/>
            <a:ext cx="3962400" cy="2575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2400" kern="1200">
                <a:solidFill>
                  <a:srgbClr val="FFFFFF"/>
                </a:solidFill>
                <a:effectLst>
                  <a:outerShdw blurRad="508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6335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Hori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815798"/>
            <a:ext cx="8458200" cy="266964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effectLst>
            <a:outerShdw blurRad="50800" dir="2700000" algn="tl" rotWithShape="0">
              <a:sysClr val="window" lastClr="FFFFFF">
                <a:alpha val="40000"/>
              </a:sys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Calisto MT"/>
                <a:ea typeface="+mn-ea"/>
                <a:cs typeface="Calisto M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Calisto MT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63500" dir="2700000" algn="tl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Calisto MT"/>
                <a:ea typeface="+mn-ea"/>
                <a:cs typeface="+mn-cs"/>
              </a:rPr>
              <a:t>Click icon to add picture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63500" dir="2700000" algn="tl" rotWithShape="0">
                  <a:sysClr val="window" lastClr="FFFFFF">
                    <a:alpha val="40000"/>
                  </a:sysClr>
                </a:outerShdw>
              </a:effectLst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2571" cy="679623"/>
          </a:xfrm>
          <a:prstGeom prst="rect">
            <a:avLst/>
          </a:prstGeom>
          <a:gradFill flip="none" rotWithShape="1">
            <a:gsLst>
              <a:gs pos="76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214" y="3494397"/>
            <a:ext cx="8458200" cy="6741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2214" y="4168588"/>
            <a:ext cx="8458200" cy="575237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None/>
              <a:defRPr sz="2000" kern="1200" baseline="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0787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2571" cy="679623"/>
          </a:xfrm>
          <a:prstGeom prst="rect">
            <a:avLst/>
          </a:prstGeom>
          <a:gradFill flip="none" rotWithShape="1">
            <a:gsLst>
              <a:gs pos="76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2214" y="747060"/>
            <a:ext cx="8458200" cy="6245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0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214" y="1479176"/>
            <a:ext cx="8458200" cy="3264648"/>
          </a:xfrm>
          <a:prstGeom prst="rect">
            <a:avLst/>
          </a:prstGeom>
        </p:spPr>
        <p:txBody>
          <a:bodyPr/>
          <a:lstStyle>
            <a:lvl1pPr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  <a:lvl2pPr>
              <a:def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2pPr>
            <a:lvl3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3pPr>
            <a:lvl4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4pPr>
            <a:lvl5pPr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6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2571" cy="679623"/>
          </a:xfrm>
          <a:prstGeom prst="rect">
            <a:avLst/>
          </a:prstGeom>
          <a:gradFill flip="none" rotWithShape="1">
            <a:gsLst>
              <a:gs pos="76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80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4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2571" cy="2568223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41327" y="842779"/>
            <a:ext cx="8458200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4400" kern="1200" dirty="0">
                <a:solidFill>
                  <a:schemeClr val="bg1"/>
                </a:solidFill>
                <a:effectLst>
                  <a:outerShdw blurRad="63500" dir="2700000" sx="100500" sy="100500" algn="tl" rotWithShape="0">
                    <a:srgbClr val="262626">
                      <a:alpha val="40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1327" y="3133912"/>
            <a:ext cx="8458200" cy="91888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None/>
              <a:defRPr sz="3200" kern="1200" baseline="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7669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048" y="1486647"/>
            <a:ext cx="4038600" cy="3367576"/>
          </a:xfrm>
          <a:prstGeom prst="rect">
            <a:avLst/>
          </a:prstGeom>
        </p:spPr>
        <p:txBody>
          <a:bodyPr/>
          <a:lstStyle>
            <a:lvl1pPr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  <a:lvl2pPr>
              <a:def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2pPr>
            <a:lvl3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3pPr>
            <a:lvl4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4pPr>
            <a:lvl5pPr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2571" cy="679623"/>
          </a:xfrm>
          <a:prstGeom prst="rect">
            <a:avLst/>
          </a:prstGeom>
          <a:gradFill flip="none" rotWithShape="1">
            <a:gsLst>
              <a:gs pos="76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624202" y="1486647"/>
            <a:ext cx="4038600" cy="3367576"/>
          </a:xfrm>
          <a:prstGeom prst="rect">
            <a:avLst/>
          </a:prstGeom>
        </p:spPr>
        <p:txBody>
          <a:bodyPr/>
          <a:lstStyle>
            <a:lvl1pPr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  <a:lvl2pPr>
              <a:def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2pPr>
            <a:lvl3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3pPr>
            <a:lvl4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4pPr>
            <a:lvl5pPr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2214" y="747060"/>
            <a:ext cx="8458200" cy="6245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0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3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9048" y="1486647"/>
            <a:ext cx="4033863" cy="5960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baseline="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column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8940" y="1486647"/>
            <a:ext cx="4033862" cy="59606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column title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9047" y="2082713"/>
            <a:ext cx="4033863" cy="27715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8940" y="2082713"/>
            <a:ext cx="4033862" cy="27715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9142571" cy="679623"/>
          </a:xfrm>
          <a:prstGeom prst="rect">
            <a:avLst/>
          </a:prstGeom>
          <a:gradFill flip="none" rotWithShape="1">
            <a:gsLst>
              <a:gs pos="76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42214" y="747060"/>
            <a:ext cx="8458200" cy="6245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0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17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2571" cy="2116773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1327" y="842779"/>
            <a:ext cx="8458200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4400" kern="1200" dirty="0">
                <a:solidFill>
                  <a:schemeClr val="bg1"/>
                </a:solidFill>
                <a:effectLst>
                  <a:outerShdw blurRad="63500" dir="2700000" sx="100500" sy="100500" algn="tl" rotWithShape="0">
                    <a:srgbClr val="262626">
                      <a:alpha val="40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49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430" y="0"/>
            <a:ext cx="914542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-1"/>
            <a:ext cx="4571999" cy="5143501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01752" y="725982"/>
            <a:ext cx="3962400" cy="1552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200" kern="1200" dirty="0">
                <a:solidFill>
                  <a:schemeClr val="bg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ADD title</a:t>
            </a:r>
            <a:endParaRPr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1752" y="2278945"/>
            <a:ext cx="3962400" cy="2575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2400" kern="1200">
                <a:solidFill>
                  <a:srgbClr val="FFFFFF"/>
                </a:solidFill>
                <a:effectLst>
                  <a:outerShdw blurRad="508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866401" y="725982"/>
            <a:ext cx="3959352" cy="4128241"/>
          </a:xfrm>
          <a:prstGeom prst="rect">
            <a:avLst/>
          </a:prstGeom>
        </p:spPr>
        <p:txBody>
          <a:bodyPr/>
          <a:lstStyle>
            <a:lvl1pPr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  <a:lvl2pPr>
              <a:def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2pPr>
            <a:lvl3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3pPr>
            <a:lvl4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4pPr>
            <a:lvl5pPr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262626"/>
                </a:solidFill>
                <a:effectLst>
                  <a:outerShdw blurRad="50800" dist="12700" dir="2700000" algn="tl" rotWithShape="0">
                    <a:schemeClr val="bg1">
                      <a:alpha val="60000"/>
                    </a:schemeClr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6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2571" cy="5143501"/>
          </a:xfrm>
          <a:prstGeom prst="rect">
            <a:avLst/>
          </a:prstGeom>
          <a:gradFill flip="none" rotWithShape="1">
            <a:gsLst>
              <a:gs pos="61000">
                <a:srgbClr val="A50000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86" y="186467"/>
            <a:ext cx="2426743" cy="3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2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cantu.com/eh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cantu@fsmail.bradley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cantu.com/eh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cantu@fsmail.bradley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1"/>
            <a:ext cx="9144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" y="1692173"/>
            <a:ext cx="8458200" cy="90245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4368D2"/>
                </a:solidFill>
                <a:effectLst/>
              </a:rPr>
              <a:t>Google Hangouts Meet</a:t>
            </a:r>
            <a:endParaRPr lang="en-US" sz="4000" b="1" dirty="0">
              <a:solidFill>
                <a:srgbClr val="4368D2"/>
              </a:solidFill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5306" y="4736721"/>
            <a:ext cx="2978836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 b="1" smtClean="0">
                <a:solidFill>
                  <a:srgbClr val="4368D2"/>
                </a:solidFill>
                <a:effectLst/>
                <a:hlinkClick r:id="rId3"/>
              </a:rPr>
              <a:t>www.deancantu.com/ehs</a:t>
            </a:r>
            <a:r>
              <a:rPr lang="en-US" sz="1600" b="1" smtClean="0">
                <a:solidFill>
                  <a:srgbClr val="4368D2"/>
                </a:solidFill>
                <a:effectLst/>
              </a:rPr>
              <a:t> </a:t>
            </a:r>
            <a:endParaRPr lang="en-US" sz="1600" b="1">
              <a:solidFill>
                <a:srgbClr val="4368D2"/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39700" y="4692271"/>
            <a:ext cx="2978836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 b="1" smtClean="0">
                <a:solidFill>
                  <a:srgbClr val="4368D2"/>
                </a:solidFill>
                <a:effectLst/>
                <a:hlinkClick r:id="rId4"/>
              </a:rPr>
              <a:t>dcantu@fsmail.bradley.edu</a:t>
            </a:r>
            <a:r>
              <a:rPr lang="en-US" sz="1800" b="1" smtClean="0">
                <a:solidFill>
                  <a:srgbClr val="4368D2"/>
                </a:solidFill>
                <a:effectLst/>
              </a:rPr>
              <a:t>  </a:t>
            </a:r>
            <a:endParaRPr lang="en-US" sz="1800" b="1">
              <a:solidFill>
                <a:srgbClr val="4368D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49" y="699217"/>
            <a:ext cx="6299639" cy="44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674262"/>
            <a:ext cx="6236834" cy="44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0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94" y="709025"/>
            <a:ext cx="6772439" cy="44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8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060"/>
            <a:ext cx="9144000" cy="44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9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" y="2390673"/>
            <a:ext cx="8458200" cy="90245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4368D2"/>
                </a:solidFill>
                <a:effectLst/>
              </a:rPr>
              <a:t>Google Hangouts Meet</a:t>
            </a:r>
            <a:br>
              <a:rPr lang="en-US" sz="4000" b="1" dirty="0" smtClean="0">
                <a:solidFill>
                  <a:srgbClr val="4368D2"/>
                </a:solidFill>
                <a:effectLst/>
              </a:rPr>
            </a:br>
            <a:r>
              <a:rPr lang="en-US" sz="3200" b="1" i="1" dirty="0" smtClean="0">
                <a:solidFill>
                  <a:srgbClr val="4368D2"/>
                </a:solidFill>
                <a:effectLst/>
              </a:rPr>
              <a:t>Start a Video Meeting</a:t>
            </a:r>
            <a:endParaRPr lang="en-US" sz="3200" b="1" i="1" dirty="0">
              <a:solidFill>
                <a:srgbClr val="4368D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3078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49" y="724061"/>
            <a:ext cx="4966607" cy="44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1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t="9096" b="3364"/>
          <a:stretch/>
        </p:blipFill>
        <p:spPr>
          <a:xfrm>
            <a:off x="-686" y="674763"/>
            <a:ext cx="9144686" cy="4468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8701" y="2465727"/>
            <a:ext cx="441434" cy="542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735029" y="630618"/>
            <a:ext cx="139367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398232" y="2528901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0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769"/>
            <a:ext cx="9144000" cy="4514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700" y="2743199"/>
            <a:ext cx="2043999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223232" y="2636851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949"/>
            <a:ext cx="9144000" cy="4514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700" y="2824146"/>
            <a:ext cx="2329750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18232" y="2717798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2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712"/>
            <a:ext cx="9144000" cy="4464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700" y="2824146"/>
            <a:ext cx="2329750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18232" y="2717798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50" y="583450"/>
            <a:ext cx="9194450" cy="456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25" y="1070952"/>
            <a:ext cx="9144000" cy="13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940"/>
            <a:ext cx="9144000" cy="4493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00" y="1107424"/>
            <a:ext cx="673100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262" y="1060586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29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087"/>
            <a:ext cx="9144000" cy="4500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46750" y="2828892"/>
            <a:ext cx="660400" cy="384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004282" y="2828892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69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450"/>
            <a:ext cx="9144000" cy="4464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8050" y="2925790"/>
            <a:ext cx="2204298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18232" y="2717798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69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664"/>
            <a:ext cx="9144000" cy="45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96"/>
            <a:ext cx="9144000" cy="4548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743824"/>
            <a:ext cx="584200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781532" y="4650150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17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109"/>
            <a:ext cx="9144000" cy="468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7650" y="938196"/>
            <a:ext cx="939800" cy="73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146782" y="831848"/>
            <a:ext cx="494308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249"/>
            <a:ext cx="9144000" cy="45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3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90"/>
            <a:ext cx="9144000" cy="45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5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029"/>
            <a:ext cx="9144000" cy="45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7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324"/>
            <a:ext cx="9144000" cy="45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172"/>
            <a:ext cx="9144000" cy="45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0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" y="2390673"/>
            <a:ext cx="8458200" cy="90245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4368D2"/>
                </a:solidFill>
                <a:effectLst/>
              </a:rPr>
              <a:t>Google Hangouts Meet</a:t>
            </a:r>
            <a:br>
              <a:rPr lang="en-US" sz="4000" b="1" dirty="0" smtClean="0">
                <a:solidFill>
                  <a:srgbClr val="4368D2"/>
                </a:solidFill>
                <a:effectLst/>
              </a:rPr>
            </a:br>
            <a:r>
              <a:rPr lang="en-US" sz="3200" b="1" i="1" dirty="0" smtClean="0">
                <a:solidFill>
                  <a:srgbClr val="4368D2"/>
                </a:solidFill>
                <a:effectLst/>
              </a:rPr>
              <a:t>Join </a:t>
            </a:r>
            <a:r>
              <a:rPr lang="en-US" sz="3200" b="1" i="1" dirty="0" smtClean="0">
                <a:solidFill>
                  <a:srgbClr val="4368D2"/>
                </a:solidFill>
                <a:effectLst/>
              </a:rPr>
              <a:t>a Video Meeting</a:t>
            </a:r>
            <a:endParaRPr lang="en-US" sz="3200" b="1" i="1" dirty="0">
              <a:solidFill>
                <a:srgbClr val="4368D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034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793"/>
            <a:ext cx="5244068" cy="4491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157" y="651793"/>
            <a:ext cx="6247843" cy="4432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518" y="708081"/>
            <a:ext cx="1497418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528876" y="661243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89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791"/>
            <a:ext cx="5244068" cy="449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18" y="651791"/>
            <a:ext cx="4280610" cy="4491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58" y="1072134"/>
            <a:ext cx="2879125" cy="3995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419489" y="1075146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72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742"/>
            <a:ext cx="9144000" cy="45217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6900" y="2941590"/>
            <a:ext cx="3910900" cy="569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323641" y="3018577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61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105"/>
            <a:ext cx="9144000" cy="4543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0550" y="2828892"/>
            <a:ext cx="723900" cy="32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928082" y="2769445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6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584"/>
            <a:ext cx="9144000" cy="45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95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105"/>
            <a:ext cx="9144000" cy="4543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46750" y="3365545"/>
            <a:ext cx="1454150" cy="233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991582" y="3274258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78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256"/>
            <a:ext cx="9144000" cy="45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274"/>
            <a:ext cx="9144000" cy="45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12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1"/>
            <a:ext cx="9144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" y="1692173"/>
            <a:ext cx="8458200" cy="90245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4368D2"/>
                </a:solidFill>
                <a:effectLst/>
              </a:rPr>
              <a:t>Google Hangouts Meet</a:t>
            </a:r>
            <a:endParaRPr lang="en-US" sz="4000" b="1" dirty="0">
              <a:solidFill>
                <a:srgbClr val="4368D2"/>
              </a:solidFill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5306" y="4736721"/>
            <a:ext cx="2978836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4368D2"/>
                </a:solidFill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www.deancantu.com/ehs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4368D2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68D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39700" y="4692271"/>
            <a:ext cx="2978836" cy="902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4400" kern="1200" dirty="0">
                <a:solidFill>
                  <a:srgbClr val="262626"/>
                </a:solidFill>
                <a:effectLst>
                  <a:outerShdw blurRad="63500" dir="2700000" sx="100500" sy="1005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4368D2"/>
                </a:solidFill>
                <a:effectLst/>
                <a:uLnTx/>
                <a:uFillTx/>
                <a:latin typeface="Arial" charset="0"/>
                <a:cs typeface="Arial" charset="0"/>
                <a:hlinkClick r:id="rId4"/>
              </a:rPr>
              <a:t>dcantu@fsmail.bradley.edu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368D2"/>
                </a:solidFill>
                <a:effectLst/>
                <a:uLnTx/>
                <a:uFillTx/>
                <a:latin typeface="Arial" charset="0"/>
                <a:cs typeface="Arial" charset="0"/>
              </a:rPr>
              <a:t> 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368D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9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" y="2390673"/>
            <a:ext cx="8458200" cy="90245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4368D2"/>
                </a:solidFill>
                <a:effectLst/>
              </a:rPr>
              <a:t>Google Hangouts Meet</a:t>
            </a:r>
            <a:br>
              <a:rPr lang="en-US" sz="4000" b="1" dirty="0" smtClean="0">
                <a:solidFill>
                  <a:srgbClr val="4368D2"/>
                </a:solidFill>
                <a:effectLst/>
              </a:rPr>
            </a:br>
            <a:r>
              <a:rPr lang="en-US" sz="3200" b="1" i="1" dirty="0" smtClean="0">
                <a:solidFill>
                  <a:srgbClr val="4368D2"/>
                </a:solidFill>
                <a:effectLst/>
              </a:rPr>
              <a:t>Schedule a Video Meeting</a:t>
            </a:r>
            <a:endParaRPr lang="en-US" sz="3200" b="1" i="1" dirty="0">
              <a:solidFill>
                <a:srgbClr val="4368D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236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376"/>
            <a:ext cx="9144000" cy="44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t="9753" b="3087"/>
          <a:stretch/>
        </p:blipFill>
        <p:spPr>
          <a:xfrm>
            <a:off x="0" y="660399"/>
            <a:ext cx="9144000" cy="4483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7901" y="1492225"/>
            <a:ext cx="441434" cy="542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735029" y="630618"/>
            <a:ext cx="139367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347432" y="1506551"/>
            <a:ext cx="662152" cy="415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66750"/>
            <a:ext cx="5715000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14" y="1668256"/>
            <a:ext cx="8458200" cy="3075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99" y="747061"/>
            <a:ext cx="5459871" cy="43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14" y="747060"/>
            <a:ext cx="8458200" cy="816494"/>
          </a:xfrm>
        </p:spPr>
        <p:txBody>
          <a:bodyPr/>
          <a:lstStyle/>
          <a:p>
            <a:r>
              <a:rPr lang="en-US" sz="2400" dirty="0" smtClean="0"/>
              <a:t>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686699"/>
            <a:ext cx="6410643" cy="44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307F2A50-B686-EB44-A804-1B15E003CAC7}" vid="{F50C7E5C-B671-9E4A-8AD0-600E20F3E27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Bradley+University+%28Logo+Top%29+-+201607</Template>
  <TotalTime>1237</TotalTime>
  <Words>53</Words>
  <Application>Microsoft Office PowerPoint</Application>
  <PresentationFormat>On-screen Show (16:9)</PresentationFormat>
  <Paragraphs>43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Calisto MT</vt:lpstr>
      <vt:lpstr>Office Theme</vt:lpstr>
      <vt:lpstr>Google Hangouts Meet</vt:lpstr>
      <vt:lpstr>Title</vt:lpstr>
      <vt:lpstr>Title</vt:lpstr>
      <vt:lpstr>Google Hangouts Meet Schedule a Video Meeting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Google Hangouts Meet Start a Video Meeting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Google Hangouts Meet Join a Video Meeting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Google Hangouts Meet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Dean Cantu Module</dc:title>
  <dc:creator>D. Antonio Cantu</dc:creator>
  <cp:lastModifiedBy>Cantu, D Antonio</cp:lastModifiedBy>
  <cp:revision>81</cp:revision>
  <cp:lastPrinted>2016-06-22T21:24:48Z</cp:lastPrinted>
  <dcterms:created xsi:type="dcterms:W3CDTF">2016-08-15T20:22:14Z</dcterms:created>
  <dcterms:modified xsi:type="dcterms:W3CDTF">2020-03-12T14:27:24Z</dcterms:modified>
</cp:coreProperties>
</file>